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0" r:id="rId6"/>
    <p:sldId id="261" r:id="rId7"/>
    <p:sldId id="263" r:id="rId8"/>
    <p:sldId id="259" r:id="rId9"/>
    <p:sldId id="262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RPG </a:t>
            </a:r>
            <a:r>
              <a:rPr lang="ko-KR" altLang="en-US" dirty="0" smtClean="0"/>
              <a:t>장르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878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4" y="2275888"/>
            <a:ext cx="4792486" cy="3533775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0575" y="172989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 상태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29" y="2275888"/>
            <a:ext cx="3806114" cy="3533774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397474" y="172989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전투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40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89" y="2356760"/>
            <a:ext cx="2542996" cy="3372031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0575" y="172989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피격 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63" y="2275888"/>
            <a:ext cx="4458846" cy="353377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397474" y="172989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사망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45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" y="2532562"/>
            <a:ext cx="5014361" cy="3533775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0575" y="172989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 상태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53" y="2532562"/>
            <a:ext cx="4350321" cy="353377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397474" y="1729892"/>
            <a:ext cx="344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전투 상태 </a:t>
            </a:r>
            <a:r>
              <a:rPr lang="en-US" altLang="ko-KR" dirty="0" smtClean="0"/>
              <a:t>– 1</a:t>
            </a:r>
            <a:r>
              <a:rPr lang="ko-KR" altLang="en-US" dirty="0" err="1" smtClean="0"/>
              <a:t>페이즈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보스는 피격 모션이 없다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87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575" y="1729892"/>
            <a:ext cx="48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전투 상태 </a:t>
            </a:r>
            <a:r>
              <a:rPr lang="en-US" altLang="ko-KR" dirty="0" smtClean="0"/>
              <a:t>- 2</a:t>
            </a:r>
            <a:r>
              <a:rPr lang="ko-KR" altLang="en-US" dirty="0" err="1" smtClean="0"/>
              <a:t>페이즈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2</a:t>
            </a:r>
            <a:r>
              <a:rPr lang="ko-KR" altLang="en-US" dirty="0" err="1" smtClean="0"/>
              <a:t>페이즈로</a:t>
            </a:r>
            <a:r>
              <a:rPr lang="ko-KR" altLang="en-US" dirty="0" smtClean="0"/>
              <a:t> 돌입하면 보스 </a:t>
            </a:r>
            <a:r>
              <a:rPr lang="ko-KR" altLang="en-US" dirty="0" err="1" smtClean="0"/>
              <a:t>몬스터는</a:t>
            </a:r>
            <a:r>
              <a:rPr lang="ko-KR" altLang="en-US" dirty="0" smtClean="0"/>
              <a:t> 쓰러짐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공중 상태에 걸리지 않는다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보스가 </a:t>
            </a:r>
            <a:r>
              <a:rPr lang="ko-KR" altLang="en-US" dirty="0" err="1" smtClean="0"/>
              <a:t>스킬을</a:t>
            </a:r>
            <a:r>
              <a:rPr lang="ko-KR" altLang="en-US" dirty="0" smtClean="0"/>
              <a:t> 사용하기 시작한다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스킬은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쿨타임</a:t>
            </a:r>
            <a:r>
              <a:rPr lang="ko-KR" altLang="en-US" dirty="0" smtClean="0"/>
              <a:t> 마다 사용한다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82250"/>
            <a:ext cx="5173249" cy="3431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77" y="4184124"/>
            <a:ext cx="2257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0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45" y="2768413"/>
            <a:ext cx="4091461" cy="32426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334" y="1888472"/>
            <a:ext cx="484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사망 상태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883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780621"/>
              </p:ext>
            </p:extLst>
          </p:nvPr>
        </p:nvGraphicFramePr>
        <p:xfrm>
          <a:off x="804449" y="1402915"/>
          <a:ext cx="8127999" cy="474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84"/>
                <a:gridCol w="1753644"/>
                <a:gridCol w="1429539"/>
                <a:gridCol w="3519632"/>
              </a:tblGrid>
              <a:tr h="413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스탯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스탯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범위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Max_HP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50~5000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HP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되면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몬스터가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사망한다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경험치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10~1000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몬스터가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플레이어에 의해 사망했을 때 제공하는 경험치 양을 말한다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10~500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 시 공격력 수치에 따라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데미지를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입힌다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공격력 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데미지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범위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Distance_Aware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7~15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범위에 플레이어가 진입 시 선공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몬스터는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공격을 하게 된다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 성향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Agressive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선공</a:t>
                      </a:r>
                      <a:r>
                        <a:rPr lang="en-US" altLang="ko-KR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or </a:t>
                      </a:r>
                      <a:r>
                        <a:rPr lang="ko-KR" altLang="en-US" sz="16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후공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선공은 인식 범위에 플레이어 진입 시 공격 여부를 판정하기 위한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스탯이다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배회 거리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Distance_Move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0~5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몬스터가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배치된 지점으로부터 움직일 수 있는 거리를 말한다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수치를 반지름으로 원을 그려 원 안에서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랜덤한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위치로 이동한다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 가능 거리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Distance_Attack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1~10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 가능 거리 안에 플레이어</a:t>
                      </a:r>
                      <a:r>
                        <a:rPr lang="ko-KR" altLang="en-US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진입 시 공격을 실시한다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35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269463"/>
              </p:ext>
            </p:extLst>
          </p:nvPr>
        </p:nvGraphicFramePr>
        <p:xfrm>
          <a:off x="677334" y="1897541"/>
          <a:ext cx="1104944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39"/>
                <a:gridCol w="1161280"/>
                <a:gridCol w="1161280"/>
                <a:gridCol w="1461936"/>
                <a:gridCol w="1098685"/>
                <a:gridCol w="1098685"/>
                <a:gridCol w="1098685"/>
                <a:gridCol w="1098685"/>
                <a:gridCol w="1098685"/>
                <a:gridCol w="1098685"/>
              </a:tblGrid>
              <a:tr h="358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Max_HP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Distance_Aware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Agressive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Distance_Move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Distance_Attack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6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monster_bully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6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monster_gang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조직폭력배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6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monster_mafia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마피아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1666" y="1402915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450284"/>
              </p:ext>
            </p:extLst>
          </p:nvPr>
        </p:nvGraphicFramePr>
        <p:xfrm>
          <a:off x="677334" y="4334734"/>
          <a:ext cx="10905067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504"/>
                <a:gridCol w="1105471"/>
                <a:gridCol w="1105471"/>
                <a:gridCol w="1391681"/>
                <a:gridCol w="744216"/>
                <a:gridCol w="966158"/>
                <a:gridCol w="966158"/>
                <a:gridCol w="1094509"/>
                <a:gridCol w="799127"/>
                <a:gridCol w="1045886"/>
                <a:gridCol w="104588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Max_HP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Exp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Skill_1_ID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Distance_Aware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Agressive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Distance_Move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Distance_Attack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boss_mafia</a:t>
                      </a:r>
                      <a:endParaRPr lang="en-US" altLang="ko-KR" sz="14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마피아 간부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크리스띠나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grenade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01666" y="3925702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40810"/>
              </p:ext>
            </p:extLst>
          </p:nvPr>
        </p:nvGraphicFramePr>
        <p:xfrm>
          <a:off x="677334" y="5805369"/>
          <a:ext cx="49855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68"/>
                <a:gridCol w="978468"/>
                <a:gridCol w="978468"/>
                <a:gridCol w="978468"/>
                <a:gridCol w="107165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Damage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Cooltime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Type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grenade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farthest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7334" y="5345428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스킬 데이터 테이블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67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15200" y="1628384"/>
            <a:ext cx="3018773" cy="419621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77334" y="1916483"/>
            <a:ext cx="5873778" cy="4163756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불량배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번화가에서 흔히 보이는 불량배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다른 특기가 없어 길거리 싸움 방식을 사용한다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주무기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주먹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 지역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 외곽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 레벨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78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 폭력배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15200" y="1628384"/>
            <a:ext cx="3018773" cy="419621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77334" y="1916483"/>
            <a:ext cx="5873778" cy="4163756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 폭력배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0" indent="0"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불량배보다 한층 조직적이고 폭력적이다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조로 움직이며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불량배보다 훈련된 움직임을 보여준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근본 없는 사투리를 사용한다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주무기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쇠파이프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각목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사시미칼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 지역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 나이트클럽 일대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 레벨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</a:t>
            </a: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3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15200" y="1628384"/>
            <a:ext cx="3018773" cy="419621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77334" y="1916483"/>
            <a:ext cx="5873778" cy="4163756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0" indent="0"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조직폭력배와 비슷해 보이지만 총을 갖고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조로 움직이며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권총 사격으로 공격한다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항상 단정한 양복차림을 하고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주무기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 지역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 마피아 아지트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5~6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81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 간부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15200" y="1628384"/>
            <a:ext cx="3018773" cy="419621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77334" y="1916483"/>
            <a:ext cx="5873778" cy="4163756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 간부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크리스띠나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 조직의 간부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간부에게 지급된 기관소총을 갖고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최후의 수단으로 수류탄을 항상 몸에 지닌다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잔혹한 방법으로 번화가를 접수해 나가고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주무기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기관소총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류탄 투척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 지역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 마피아 아지트 간부실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 레벨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61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모션 리스트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228215"/>
              </p:ext>
            </p:extLst>
          </p:nvPr>
        </p:nvGraphicFramePr>
        <p:xfrm>
          <a:off x="677863" y="1628775"/>
          <a:ext cx="8596311" cy="459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47"/>
                <a:gridCol w="2242158"/>
                <a:gridCol w="4476706"/>
              </a:tblGrid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이름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Idle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기본 대기 상태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Move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평화 상태에서 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초마다 배회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달리기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Run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인식 시 공격 가능 범위 까지 다가갈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공격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쓰러짐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FallDown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쓰러짐 상태일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 상태일 때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공중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Airborne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공중 상태일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피격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Hit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플레이어에게 피격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5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모션 리스트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809954"/>
              </p:ext>
            </p:extLst>
          </p:nvPr>
        </p:nvGraphicFramePr>
        <p:xfrm>
          <a:off x="677863" y="1628775"/>
          <a:ext cx="8596311" cy="4044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47"/>
                <a:gridCol w="2154476"/>
                <a:gridCol w="4564388"/>
              </a:tblGrid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이름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Idle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기본 대기 상태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달리기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Run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인식 시 공격 가능 범위 까지 다가갈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공격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스킬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Skill_1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스킬 사용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쓰러짐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FallDown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쓰러짐 상태일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 상태일 때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공중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Airborne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공중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상태일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43200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312</TotalTime>
  <Words>449</Words>
  <Application>Microsoft Office PowerPoint</Application>
  <PresentationFormat>와이드스크린</PresentationFormat>
  <Paragraphs>216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HY그래픽M</vt:lpstr>
      <vt:lpstr>나눔바른고딕</vt:lpstr>
      <vt:lpstr>맑은 고딕</vt:lpstr>
      <vt:lpstr>Arial</vt:lpstr>
      <vt:lpstr>Trebuchet MS</vt:lpstr>
      <vt:lpstr>Wingdings</vt:lpstr>
      <vt:lpstr>Wingdings 3</vt:lpstr>
      <vt:lpstr>패싯</vt:lpstr>
      <vt:lpstr>몬스터 설계</vt:lpstr>
      <vt:lpstr>1. 몬스터 스탯</vt:lpstr>
      <vt:lpstr>1. 몬스터 스탯 테이블</vt:lpstr>
      <vt:lpstr>2. 몬스터 컨셉 – 불량배</vt:lpstr>
      <vt:lpstr>2. 몬스터 컨셉 – 조직 폭력배</vt:lpstr>
      <vt:lpstr>2. 몬스터 컨셉 – 마피아</vt:lpstr>
      <vt:lpstr>2. 몬스터 컨셉 – 마피아 간부</vt:lpstr>
      <vt:lpstr>3. 몬스터 모션 리스트 – 일반몬스터</vt:lpstr>
      <vt:lpstr>3. 몬스터 모션 리스트 – 보스 몬스터</vt:lpstr>
      <vt:lpstr>4. 몬스터 패턴– 일반 몬스터</vt:lpstr>
      <vt:lpstr>4. 몬스터 패턴– 일반 몬스터</vt:lpstr>
      <vt:lpstr>4. 몬스터 패턴– 보스 몬스터</vt:lpstr>
      <vt:lpstr>4. 몬스터 패턴– 보스 몬스터</vt:lpstr>
      <vt:lpstr>4. 몬스터 패턴– 보스 몬스터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몬스터 설계</dc:title>
  <dc:creator>참 다랑어</dc:creator>
  <cp:lastModifiedBy>참 다랑어</cp:lastModifiedBy>
  <cp:revision>25</cp:revision>
  <dcterms:created xsi:type="dcterms:W3CDTF">2020-01-15T04:34:03Z</dcterms:created>
  <dcterms:modified xsi:type="dcterms:W3CDTF">2020-01-16T04:22:55Z</dcterms:modified>
</cp:coreProperties>
</file>